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39" r:id="rId52"/>
    <p:sldId id="306" r:id="rId53"/>
    <p:sldId id="307" r:id="rId54"/>
    <p:sldId id="313" r:id="rId55"/>
    <p:sldId id="342" r:id="rId56"/>
    <p:sldId id="314" r:id="rId57"/>
    <p:sldId id="315" r:id="rId58"/>
    <p:sldId id="316" r:id="rId59"/>
    <p:sldId id="308" r:id="rId60"/>
    <p:sldId id="309" r:id="rId61"/>
    <p:sldId id="310" r:id="rId62"/>
    <p:sldId id="337" r:id="rId63"/>
    <p:sldId id="312" r:id="rId64"/>
    <p:sldId id="338" r:id="rId65"/>
    <p:sldId id="303" r:id="rId66"/>
    <p:sldId id="304" r:id="rId67"/>
    <p:sldId id="305" r:id="rId68"/>
    <p:sldId id="317" r:id="rId69"/>
    <p:sldId id="319" r:id="rId70"/>
    <p:sldId id="318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89"/>
      <p:bold r:id="rId90"/>
      <p:italic r:id="rId91"/>
      <p:boldItalic r:id="rId92"/>
    </p:embeddedFont>
    <p:embeddedFont>
      <p:font typeface="Calibri" panose="020F0502020204030204" pitchFamily="34" charset="0"/>
      <p:regular r:id="rId93"/>
      <p:bold r:id="rId94"/>
      <p:italic r:id="rId95"/>
      <p:boldItalic r:id="rId96"/>
    </p:embeddedFont>
    <p:embeddedFont>
      <p:font typeface="Verdana" panose="020B0604030504040204" pitchFamily="3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830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2.fntdata"/><Relationship Id="rId95" Type="http://schemas.openxmlformats.org/officeDocument/2006/relationships/font" Target="fonts/font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font" Target="fonts/font3.fntdata"/><Relationship Id="rId9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6.fntdata"/><Relationship Id="rId99" Type="http://schemas.openxmlformats.org/officeDocument/2006/relationships/font" Target="fonts/font11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9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5.fntdata"/><Relationship Id="rId98" Type="http://schemas.openxmlformats.org/officeDocument/2006/relationships/font" Target="fonts/font10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[] 	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3" y="2357048"/>
            <a:ext cx="8037300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4583</Words>
  <Application>Microsoft Macintosh PowerPoint</Application>
  <PresentationFormat>On-screen Show (16:10)</PresentationFormat>
  <Paragraphs>708</Paragraphs>
  <Slides>86</Slides>
  <Notes>84</Notes>
  <HiddenSlides>9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Arimo</vt:lpstr>
      <vt:lpstr>Verdana</vt:lpstr>
      <vt:lpstr>Courier New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Alternativa para organizar o teste de borda</vt:lpstr>
      <vt:lpstr>Alternativa para organizar o teste de borda</vt:lpstr>
      <vt:lpstr>Se todos os 3 testes forem positivos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Exemplos</vt:lpstr>
      <vt:lpstr>Projeto 1 : Primeira Parte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16</cp:revision>
  <dcterms:modified xsi:type="dcterms:W3CDTF">2023-03-03T02:46:58Z</dcterms:modified>
</cp:coreProperties>
</file>